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92" y="-1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9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4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07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72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9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464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986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74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4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982D1-51C0-4324-9A64-FD2FC63400EA}" type="datetimeFigureOut">
              <a:rPr lang="ru-RU" smtClean="0"/>
              <a:t>20.01.2018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4F97D-B149-47C8-B9AF-41606F91E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66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Стрелка вправо 42"/>
          <p:cNvSpPr/>
          <p:nvPr/>
        </p:nvSpPr>
        <p:spPr>
          <a:xfrm rot="16200000" flipH="1">
            <a:off x="3224015" y="5103536"/>
            <a:ext cx="373079" cy="792088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9" t="25079" r="20913" b="25811"/>
          <a:stretch/>
        </p:blipFill>
        <p:spPr>
          <a:xfrm>
            <a:off x="188640" y="28255"/>
            <a:ext cx="3024336" cy="17956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32956" y="28255"/>
            <a:ext cx="382504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ДЕЛАТЬ, 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 ДЕНЬ ГОЛОСОВАНИЯ </a:t>
            </a:r>
          </a:p>
          <a:p>
            <a:pPr algn="r"/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БУДУ НАХОДИТЬСЯ </a:t>
            </a: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ДРУГОМ ГОРОДЕ ?</a:t>
            </a:r>
            <a:endParaRPr lang="ru-RU" sz="31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5549" y="1948603"/>
            <a:ext cx="6842330" cy="102339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shade val="76000"/>
                  <a:lumMod val="90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ПОДАТЬ ЗАЯВЛЕНИЕ 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ГОЛОСОВАНИЯ ПО МЕСТУ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НАХОЖДЕНИЯ!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трелка вправо 11"/>
          <p:cNvSpPr/>
          <p:nvPr/>
        </p:nvSpPr>
        <p:spPr>
          <a:xfrm rot="16200000" flipH="1">
            <a:off x="3346520" y="2702741"/>
            <a:ext cx="209778" cy="792088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6200000" flipH="1">
            <a:off x="752495" y="5103534"/>
            <a:ext cx="373076" cy="792088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-2480" y="5686116"/>
            <a:ext cx="2214843" cy="49854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31 января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марта </a:t>
            </a:r>
            <a:r>
              <a:rPr lang="ru-RU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года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596650" y="5686117"/>
            <a:ext cx="2268010" cy="49854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февраля по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марта </a:t>
            </a:r>
            <a:r>
              <a:rPr lang="ru-RU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года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-15670" y="3938370"/>
            <a:ext cx="6852450" cy="13746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49000">
                <a:schemeClr val="accent1">
                  <a:shade val="76000"/>
                  <a:lumMod val="90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САЙТЕ ЦИК РОССИИ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ТЕЛЕФОНУ ГОРЯЧЕЙ ЛИНИИ ЦИК РОССИИ:</a:t>
            </a:r>
            <a:endParaRPr lang="ru-RU" sz="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WWW.CIKRF.RU/SERVICES/LK_MAIL</a:t>
            </a:r>
            <a:r>
              <a:rPr lang="ru-RU" sz="22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8-800-707-2018</a:t>
            </a:r>
            <a:endParaRPr lang="ru-RU" sz="2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070" y="6256425"/>
            <a:ext cx="2209293" cy="2318292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2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62116" y="6442024"/>
            <a:ext cx="2016224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ОБРАТИТЬСЯ В </a:t>
            </a: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ЛЮБУЮ 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ТЕРРИТОРИАЛЬНУЮ </a:t>
            </a: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ИЗБИРАТЕЛЬНУЮ КОМИССИЮ (ТИК)</a:t>
            </a: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рабочие дни: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16:00 – 20:00;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выходные и праздничные дни: 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10:00 – 14:00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4" y="6344573"/>
            <a:ext cx="274881" cy="274881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4596650" y="6256425"/>
            <a:ext cx="2268011" cy="2318292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2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48437" y="6447332"/>
            <a:ext cx="2016224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ОБРАТИТЬСЯ 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ЛЮБУЮ УЧАСТКОВУЮ ИЗБИРАТЕЛЬНУЮ КОМИССИЮ (УИК)</a:t>
            </a: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рабочие дни: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16:00 – 20:00;</a:t>
            </a:r>
            <a:b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выходные и праздничные дни: 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10:00 – 14:00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597" y="6344571"/>
            <a:ext cx="274881" cy="274881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1999843" y="9256943"/>
            <a:ext cx="4864818" cy="64905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ИЗБИРАТЕЛЬНЫЙ УЧАСТОК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6289" y="3215754"/>
            <a:ext cx="6858371" cy="7000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 УЗНАТЬ № ИЗБИРАТЕЛЬНОГО УЧАСТКА, </a:t>
            </a:r>
            <a:b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ВЫ ПЛАНИРУЕТЕ ПРОГОЛОСОВАТЬ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56" y="8696159"/>
            <a:ext cx="1368152" cy="1121567"/>
          </a:xfrm>
          <a:prstGeom prst="rect">
            <a:avLst/>
          </a:prstGeom>
        </p:spPr>
      </p:pic>
      <p:sp>
        <p:nvSpPr>
          <p:cNvPr id="44" name="Стрелка вправо 43"/>
          <p:cNvSpPr/>
          <p:nvPr/>
        </p:nvSpPr>
        <p:spPr>
          <a:xfrm rot="16200000" flipH="1">
            <a:off x="5544117" y="5103534"/>
            <a:ext cx="373076" cy="792088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278340" y="5686117"/>
            <a:ext cx="2264555" cy="508233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31 января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марта </a:t>
            </a:r>
            <a:r>
              <a:rPr lang="ru-RU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года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278340" y="6266119"/>
            <a:ext cx="2259005" cy="2318292"/>
          </a:xfrm>
          <a:prstGeom prst="rect">
            <a:avLst/>
          </a:prstGeom>
          <a:solidFill>
            <a:schemeClr val="bg2">
              <a:lumMod val="90000"/>
            </a:schemeClr>
          </a:solidFill>
          <a:ln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2200" b="1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21121" y="6427608"/>
            <a:ext cx="2016224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ОБРАТИТЬСЯ В 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ЛЮБОЙ </a:t>
            </a:r>
            <a:r>
              <a:rPr lang="ru-RU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МФЦ</a:t>
            </a:r>
            <a:endParaRPr lang="ru-RU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ГРАФИКУ РАБОТЫ 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ru-RU" sz="14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ИЛИ</a:t>
            </a:r>
          </a:p>
          <a:p>
            <a:pPr>
              <a:lnSpc>
                <a:spcPct val="90000"/>
              </a:lnSpc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САМОСТОЯТЕЛЬНО ПОДАТЬ ЗАЯВЛЕНИЕ В РЕЖИМЕ ОНЛАЙН ЧЕРЕЗ «ГОСУСЛУГИ» </a:t>
            </a:r>
            <a:endParaRPr lang="ru-RU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9" name="Рисунок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600" y="6354267"/>
            <a:ext cx="274881" cy="274881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1999843" y="8630606"/>
            <a:ext cx="4864817" cy="6263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r"/>
            <a:r>
              <a:rPr lang="ru-RU" sz="4000" b="1" spc="1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ПРИХОДИТЕ</a:t>
            </a:r>
            <a:endParaRPr lang="ru-RU" sz="4000" b="1" spc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4859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122</Words>
  <Application>Microsoft Office PowerPoint</Application>
  <PresentationFormat>Лист A4 (210x297 мм)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Колпаков Александр Сергеевич</dc:creator>
  <cp:lastModifiedBy>Дуденков Виталий Викторович</cp:lastModifiedBy>
  <cp:revision>18</cp:revision>
  <cp:lastPrinted>2018-01-12T07:09:32Z</cp:lastPrinted>
  <dcterms:created xsi:type="dcterms:W3CDTF">2018-01-12T06:04:41Z</dcterms:created>
  <dcterms:modified xsi:type="dcterms:W3CDTF">2018-01-20T12:02:21Z</dcterms:modified>
</cp:coreProperties>
</file>