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854709" cy="1640502"/>
          </a:xfrm>
        </p:spPr>
        <p:txBody>
          <a:bodyPr/>
          <a:lstStyle/>
          <a:p>
            <a:r>
              <a:rPr lang="ru-RU" dirty="0"/>
              <a:t>Первый сырный </a:t>
            </a:r>
            <a:r>
              <a:rPr lang="ru-RU" dirty="0" smtClean="0"/>
              <a:t>фестиваль-ярмарка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г.о</a:t>
            </a:r>
            <a:r>
              <a:rPr lang="ru-RU" dirty="0"/>
              <a:t>. </a:t>
            </a:r>
            <a:r>
              <a:rPr lang="ru-RU" dirty="0" smtClean="0"/>
              <a:t>Люберцы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/>
              <a:t>Организаторы: Люберецкая Торгово-промышленная палата и Администрация </a:t>
            </a:r>
            <a:r>
              <a:rPr lang="ru-RU" sz="2000" dirty="0" err="1" smtClean="0"/>
              <a:t>г.о</a:t>
            </a:r>
            <a:r>
              <a:rPr lang="ru-RU" sz="2000" dirty="0" smtClean="0"/>
              <a:t>. Люберцы</a:t>
            </a: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88488" y="5324306"/>
            <a:ext cx="7843951" cy="9130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">
            <a:off x="1304855" y="636840"/>
            <a:ext cx="6782401" cy="3598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678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0" r="8600"/>
          <a:stretch>
            <a:fillRect/>
          </a:stretch>
        </p:blipFill>
        <p:spPr>
          <a:xfrm rot="240000">
            <a:off x="2192961" y="404366"/>
            <a:ext cx="5137809" cy="3873704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88489" y="5013176"/>
            <a:ext cx="7627927" cy="1115992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/>
              <a:t>Первый в истории городского округа Люберцы сырный фестиваль-ярмарка пройдет в парке культуры и отдыха «</a:t>
            </a:r>
            <a:r>
              <a:rPr lang="ru-RU" sz="2000" dirty="0" err="1"/>
              <a:t>Наташинские</a:t>
            </a:r>
            <a:r>
              <a:rPr lang="ru-RU" sz="2000" dirty="0"/>
              <a:t> пруды» 19 </a:t>
            </a:r>
            <a:r>
              <a:rPr lang="ru-RU" sz="2000" dirty="0" smtClean="0"/>
              <a:t>августа начало в 10.00</a:t>
            </a:r>
          </a:p>
          <a:p>
            <a:r>
              <a:rPr lang="ru-RU" sz="2000" dirty="0" smtClean="0"/>
              <a:t>Приглашаем всех желающих. </a:t>
            </a:r>
            <a:r>
              <a:rPr lang="ru-RU" sz="2000" smtClean="0"/>
              <a:t>Вход свободный.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8979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8" r="11078"/>
          <a:stretch>
            <a:fillRect/>
          </a:stretch>
        </p:blipFill>
        <p:spPr>
          <a:xfrm rot="240000">
            <a:off x="2194889" y="349171"/>
            <a:ext cx="5214665" cy="393165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88489" y="4725144"/>
            <a:ext cx="7756264" cy="1404024"/>
          </a:xfrm>
        </p:spPr>
        <p:txBody>
          <a:bodyPr>
            <a:normAutofit/>
          </a:bodyPr>
          <a:lstStyle/>
          <a:p>
            <a:r>
              <a:rPr lang="ru-RU" sz="2000" dirty="0"/>
              <a:t>Участие в нём примут </a:t>
            </a:r>
            <a:r>
              <a:rPr lang="ru-RU" sz="2000" dirty="0" smtClean="0"/>
              <a:t>30 </a:t>
            </a:r>
            <a:r>
              <a:rPr lang="ru-RU" sz="2000" dirty="0"/>
              <a:t>российских компаний из Московской, Калужской, Липецкой, Смоленской, Ярославской, Владимирской областей, Алтайского края, Москвы, Тулы, Нижнего Новгорода и Люберец</a:t>
            </a:r>
          </a:p>
        </p:txBody>
      </p:sp>
    </p:spTree>
    <p:extLst>
      <p:ext uri="{BB962C8B-B14F-4D97-AF65-F5344CB8AC3E}">
        <p14:creationId xmlns:p14="http://schemas.microsoft.com/office/powerpoint/2010/main" val="351005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Каждая сыроварня презентует свою продукцию. Пройдут мастер-классы, дегустация, ярмарка-продажа, летние кафе, где посетителям будут предложены блюда из сыров. Все желающие смогут попробовать и купить сыры от российских производителей.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51932"/>
            <a:ext cx="3803650" cy="2852737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80928"/>
            <a:ext cx="3803650" cy="2808312"/>
          </a:xfrm>
        </p:spPr>
      </p:pic>
    </p:spTree>
    <p:extLst>
      <p:ext uri="{BB962C8B-B14F-4D97-AF65-F5344CB8AC3E}">
        <p14:creationId xmlns:p14="http://schemas.microsoft.com/office/powerpoint/2010/main" val="250738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/>
              <a:t>Сыра </a:t>
            </a:r>
            <a:r>
              <a:rPr lang="ru-RU" sz="4800" smtClean="0"/>
              <a:t>хватит всем!</a:t>
            </a:r>
            <a:endParaRPr lang="ru-RU" sz="48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88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34</TotalTime>
  <Words>104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Твердый переплет</vt:lpstr>
      <vt:lpstr>Первый сырный фестиваль-ярмарка            в г.о. Люберцы Организаторы: Люберецкая Торгово-промышленная палата и Администрация г.о. Люберцы</vt:lpstr>
      <vt:lpstr>Презентация PowerPoint</vt:lpstr>
      <vt:lpstr>Презентация PowerPoint</vt:lpstr>
      <vt:lpstr>Каждая сыроварня презентует свою продукцию. Пройдут мастер-классы, дегустация, ярмарка-продажа, летние кафе, где посетителям будут предложены блюда из сыров. Все желающие смогут попробовать и купить сыры от российских производителей.</vt:lpstr>
      <vt:lpstr>Сыра хватит всем!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Первый сырный фестиваль-ярмарка в г.о. Люберцы</dc:title>
  <dc:creator>Dasha</dc:creator>
  <cp:lastModifiedBy>Batman</cp:lastModifiedBy>
  <cp:revision>6</cp:revision>
  <dcterms:created xsi:type="dcterms:W3CDTF">2017-08-15T12:25:32Z</dcterms:created>
  <dcterms:modified xsi:type="dcterms:W3CDTF">2017-08-16T07:48:35Z</dcterms:modified>
</cp:coreProperties>
</file>