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5" r:id="rId13"/>
    <p:sldId id="284" r:id="rId14"/>
    <p:sldId id="28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0CA3E6-46A8-C34E-8CA2-94F7199464A4}">
          <p14:sldIdLst>
            <p14:sldId id="256"/>
            <p14:sldId id="266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5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72"/>
    <p:restoredTop sz="93195"/>
  </p:normalViewPr>
  <p:slideViewPr>
    <p:cSldViewPr snapToGrid="0" snapToObjects="1">
      <p:cViewPr varScale="1">
        <p:scale>
          <a:sx n="103" d="100"/>
          <a:sy n="103" d="100"/>
        </p:scale>
        <p:origin x="7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86805-7252-44AD-86A8-2A642ACCB416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AC01A-9274-4319-ADCB-DB7463B555AB}">
      <dgm:prSet phldrT="[Текст]" custT="1"/>
      <dgm:spPr/>
      <dgm:t>
        <a:bodyPr/>
        <a:lstStyle/>
        <a:p>
          <a:r>
            <a:rPr lang="ru-RU" sz="1600" b="0" dirty="0" smtClean="0"/>
            <a:t>подача из личного кабинета юридического лица</a:t>
          </a:r>
          <a:endParaRPr lang="ru-RU" sz="1600" b="0" dirty="0"/>
        </a:p>
      </dgm:t>
    </dgm:pt>
    <dgm:pt modelId="{98DB7096-BA80-46F5-8CC4-AC1E6DA228B2}" type="parTrans" cxnId="{C1CFD8B4-F71B-449D-9884-A86F4D66416F}">
      <dgm:prSet/>
      <dgm:spPr/>
      <dgm:t>
        <a:bodyPr/>
        <a:lstStyle/>
        <a:p>
          <a:endParaRPr lang="ru-RU" sz="1600" b="0"/>
        </a:p>
      </dgm:t>
    </dgm:pt>
    <dgm:pt modelId="{43E685EB-2B5C-42C5-A93F-F578FF054207}" type="sibTrans" cxnId="{C1CFD8B4-F71B-449D-9884-A86F4D66416F}">
      <dgm:prSet/>
      <dgm:spPr/>
      <dgm:t>
        <a:bodyPr/>
        <a:lstStyle/>
        <a:p>
          <a:endParaRPr lang="ru-RU" sz="1600" b="0"/>
        </a:p>
      </dgm:t>
    </dgm:pt>
    <dgm:pt modelId="{E48A06CC-63E9-4D6F-80C1-661D63C18237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F0000"/>
              </a:solidFill>
            </a:rPr>
            <a:t>Необходима подтвержденная учетная запись юр. лица в ЕСИА</a:t>
          </a:r>
          <a:endParaRPr lang="ru-RU" sz="1600" b="0" dirty="0"/>
        </a:p>
      </dgm:t>
    </dgm:pt>
    <dgm:pt modelId="{BE45634D-1062-46DF-AD94-36D3A1B2CAE0}" type="parTrans" cxnId="{D5E0E20A-621A-4AEB-8FE2-11478410B318}">
      <dgm:prSet/>
      <dgm:spPr/>
      <dgm:t>
        <a:bodyPr/>
        <a:lstStyle/>
        <a:p>
          <a:endParaRPr lang="ru-RU" sz="1600" b="0"/>
        </a:p>
      </dgm:t>
    </dgm:pt>
    <dgm:pt modelId="{F6B49AA2-DC5D-4FD5-907E-8EEEB107B3FB}" type="sibTrans" cxnId="{D5E0E20A-621A-4AEB-8FE2-11478410B318}">
      <dgm:prSet/>
      <dgm:spPr/>
      <dgm:t>
        <a:bodyPr/>
        <a:lstStyle/>
        <a:p>
          <a:endParaRPr lang="ru-RU" sz="1600" b="0"/>
        </a:p>
      </dgm:t>
    </dgm:pt>
    <dgm:pt modelId="{B07EFFC8-ABA1-4B6D-B9E4-51B9CF6C5C7B}">
      <dgm:prSet phldrT="[Текст]" custT="1"/>
      <dgm:spPr/>
      <dgm:t>
        <a:bodyPr/>
        <a:lstStyle/>
        <a:p>
          <a:r>
            <a:rPr lang="ru-RU" sz="1600" b="0" dirty="0" smtClean="0"/>
            <a:t>подача из личного кабинета физического лица – Индивидуального предпринимателя</a:t>
          </a:r>
          <a:endParaRPr lang="ru-RU" sz="1600" b="0" dirty="0"/>
        </a:p>
      </dgm:t>
    </dgm:pt>
    <dgm:pt modelId="{0E9E4A65-60FD-426C-A197-3FE145D3A4E9}" type="parTrans" cxnId="{3988FFDB-4A41-4C18-AB03-D6FC928E9206}">
      <dgm:prSet/>
      <dgm:spPr/>
      <dgm:t>
        <a:bodyPr/>
        <a:lstStyle/>
        <a:p>
          <a:endParaRPr lang="ru-RU" sz="1600" b="0"/>
        </a:p>
      </dgm:t>
    </dgm:pt>
    <dgm:pt modelId="{9712F47A-7FCB-413E-A9F0-D69163F4CDCD}" type="sibTrans" cxnId="{3988FFDB-4A41-4C18-AB03-D6FC928E9206}">
      <dgm:prSet/>
      <dgm:spPr/>
      <dgm:t>
        <a:bodyPr/>
        <a:lstStyle/>
        <a:p>
          <a:endParaRPr lang="ru-RU" sz="1600" b="0"/>
        </a:p>
      </dgm:t>
    </dgm:pt>
    <dgm:pt modelId="{A9BF3160-099E-4CCD-80BA-0F978FEEA66E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F0000"/>
              </a:solidFill>
            </a:rPr>
            <a:t>Необходима подтвержденная учетная запись физ. лица (после процедуры проверки данных и подтверждения личности) в ЕСИА</a:t>
          </a:r>
          <a:endParaRPr lang="ru-RU" sz="1600" b="0" dirty="0"/>
        </a:p>
      </dgm:t>
    </dgm:pt>
    <dgm:pt modelId="{EFB089D4-CD1B-4B8F-A623-D57180D503D2}" type="parTrans" cxnId="{9A8694EC-4288-4D34-A6BA-2B8BCBE0ED7F}">
      <dgm:prSet/>
      <dgm:spPr/>
      <dgm:t>
        <a:bodyPr/>
        <a:lstStyle/>
        <a:p>
          <a:endParaRPr lang="ru-RU" sz="1600" b="0"/>
        </a:p>
      </dgm:t>
    </dgm:pt>
    <dgm:pt modelId="{4A3EE0D5-04B2-4C24-8845-CCB30FD75BCC}" type="sibTrans" cxnId="{9A8694EC-4288-4D34-A6BA-2B8BCBE0ED7F}">
      <dgm:prSet/>
      <dgm:spPr/>
      <dgm:t>
        <a:bodyPr/>
        <a:lstStyle/>
        <a:p>
          <a:endParaRPr lang="ru-RU" sz="1600" b="0"/>
        </a:p>
      </dgm:t>
    </dgm:pt>
    <dgm:pt modelId="{D689F70F-49C2-472E-B428-40D8A58F8E00}">
      <dgm:prSet phldrT="[Текст]" custT="1"/>
      <dgm:spPr/>
      <dgm:t>
        <a:bodyPr/>
        <a:lstStyle/>
        <a:p>
          <a:r>
            <a:rPr lang="ru-RU" sz="1600" b="0" dirty="0" smtClean="0"/>
            <a:t>подача из личного кабинета физического лица, имеющего доверенность на подачу заявки на конкурс от юр. лица / ИП </a:t>
          </a:r>
          <a:endParaRPr lang="ru-RU" sz="1600" b="0" dirty="0"/>
        </a:p>
      </dgm:t>
    </dgm:pt>
    <dgm:pt modelId="{E003E1A3-DDDF-4037-9D4B-9D55F26C4884}" type="parTrans" cxnId="{D25644EF-D4C6-492D-9679-E59DB46ADE64}">
      <dgm:prSet/>
      <dgm:spPr/>
      <dgm:t>
        <a:bodyPr/>
        <a:lstStyle/>
        <a:p>
          <a:endParaRPr lang="ru-RU" sz="1600" b="0"/>
        </a:p>
      </dgm:t>
    </dgm:pt>
    <dgm:pt modelId="{211C161A-75E9-4D5C-8570-A4C0472E35C3}" type="sibTrans" cxnId="{D25644EF-D4C6-492D-9679-E59DB46ADE64}">
      <dgm:prSet/>
      <dgm:spPr/>
      <dgm:t>
        <a:bodyPr/>
        <a:lstStyle/>
        <a:p>
          <a:endParaRPr lang="ru-RU" sz="1600" b="0"/>
        </a:p>
      </dgm:t>
    </dgm:pt>
    <dgm:pt modelId="{39CFB0C7-FD89-4AD6-AEB6-7E6BD220C3FD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F0000"/>
              </a:solidFill>
            </a:rPr>
            <a:t>Необходима подтвержденная учетная запись физ. лица в ЕСИА и документ, удостоверяющий полномочия представителя заявителя</a:t>
          </a:r>
          <a:endParaRPr lang="ru-RU" sz="1600" b="0" dirty="0"/>
        </a:p>
      </dgm:t>
    </dgm:pt>
    <dgm:pt modelId="{B0109F3B-C0F7-4FC3-83FC-51133C241332}" type="parTrans" cxnId="{F5DAE08D-D686-4E5C-86C5-2D3D78424180}">
      <dgm:prSet/>
      <dgm:spPr/>
      <dgm:t>
        <a:bodyPr/>
        <a:lstStyle/>
        <a:p>
          <a:endParaRPr lang="ru-RU" sz="1600" b="0"/>
        </a:p>
      </dgm:t>
    </dgm:pt>
    <dgm:pt modelId="{9201013A-4F57-4E4F-BE0E-C13FFF48B4FF}" type="sibTrans" cxnId="{F5DAE08D-D686-4E5C-86C5-2D3D78424180}">
      <dgm:prSet/>
      <dgm:spPr/>
      <dgm:t>
        <a:bodyPr/>
        <a:lstStyle/>
        <a:p>
          <a:endParaRPr lang="ru-RU" sz="1600" b="0"/>
        </a:p>
      </dgm:t>
    </dgm:pt>
    <dgm:pt modelId="{C9494EE5-E2F9-4127-B36F-E2BF9A45D94C}">
      <dgm:prSet phldrT="[Текст]" custT="1"/>
      <dgm:spPr/>
      <dgm:t>
        <a:bodyPr/>
        <a:lstStyle/>
        <a:p>
          <a:r>
            <a:rPr lang="ru-RU" sz="1600" b="0" dirty="0" smtClean="0">
              <a:latin typeface="+mj-lt"/>
            </a:rPr>
            <a:t>подача из личного кабинета физического лица, руководителя юр. лица, имеющего право действовать без доверенности</a:t>
          </a:r>
          <a:r>
            <a:rPr lang="ru-RU" sz="1600" b="0" dirty="0" smtClean="0"/>
            <a:t> </a:t>
          </a:r>
          <a:endParaRPr lang="ru-RU" sz="1600" b="0" dirty="0"/>
        </a:p>
      </dgm:t>
    </dgm:pt>
    <dgm:pt modelId="{97B45599-BE3F-4735-885A-7F5464BEC782}" type="parTrans" cxnId="{C923A32D-E902-4C4C-825A-77A085F693F3}">
      <dgm:prSet/>
      <dgm:spPr/>
      <dgm:t>
        <a:bodyPr/>
        <a:lstStyle/>
        <a:p>
          <a:endParaRPr lang="ru-RU" sz="1600" b="0"/>
        </a:p>
      </dgm:t>
    </dgm:pt>
    <dgm:pt modelId="{544F4AC1-3585-476C-91CD-8289EE25E5D5}" type="sibTrans" cxnId="{C923A32D-E902-4C4C-825A-77A085F693F3}">
      <dgm:prSet/>
      <dgm:spPr/>
      <dgm:t>
        <a:bodyPr/>
        <a:lstStyle/>
        <a:p>
          <a:endParaRPr lang="ru-RU" sz="1600" b="0"/>
        </a:p>
      </dgm:t>
    </dgm:pt>
    <dgm:pt modelId="{5F648A15-4E03-4D3B-A62D-C03DD85672D0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F0000"/>
              </a:solidFill>
            </a:rPr>
            <a:t>Необходима подтвержденная учетная запись физ. лица в ЕСИА и документ, подтверждающий назначение на должность руководителя</a:t>
          </a:r>
          <a:endParaRPr lang="ru-RU" sz="1600" b="0" dirty="0"/>
        </a:p>
      </dgm:t>
    </dgm:pt>
    <dgm:pt modelId="{AE5BEE52-68C3-475A-8B1E-33EB93A4A3E1}" type="parTrans" cxnId="{74E99090-869F-432F-99B8-409998FE6646}">
      <dgm:prSet/>
      <dgm:spPr/>
      <dgm:t>
        <a:bodyPr/>
        <a:lstStyle/>
        <a:p>
          <a:endParaRPr lang="ru-RU" sz="1600" b="0"/>
        </a:p>
      </dgm:t>
    </dgm:pt>
    <dgm:pt modelId="{8D2275DF-B50C-4441-8BB3-E39FB5C550F0}" type="sibTrans" cxnId="{74E99090-869F-432F-99B8-409998FE6646}">
      <dgm:prSet/>
      <dgm:spPr/>
      <dgm:t>
        <a:bodyPr/>
        <a:lstStyle/>
        <a:p>
          <a:endParaRPr lang="ru-RU" sz="1600" b="0"/>
        </a:p>
      </dgm:t>
    </dgm:pt>
    <dgm:pt modelId="{90C44B06-DE17-4B01-AB77-EFDB4C899300}" type="pres">
      <dgm:prSet presAssocID="{2F586805-7252-44AD-86A8-2A642ACCB41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DE722E-725A-450F-9D7B-4CD576FD4581}" type="pres">
      <dgm:prSet presAssocID="{EE9AC01A-9274-4319-ADCB-DB7463B555AB}" presName="horFlow" presStyleCnt="0"/>
      <dgm:spPr/>
    </dgm:pt>
    <dgm:pt modelId="{9F7F2BBC-BE90-40B9-903B-F8E7D9308C17}" type="pres">
      <dgm:prSet presAssocID="{EE9AC01A-9274-4319-ADCB-DB7463B555AB}" presName="bigChev" presStyleLbl="node1" presStyleIdx="0" presStyleCnt="4" custScaleX="220350" custScaleY="89868" custLinFactNeighborX="70815" custLinFactNeighborY="-12773"/>
      <dgm:spPr/>
      <dgm:t>
        <a:bodyPr/>
        <a:lstStyle/>
        <a:p>
          <a:endParaRPr lang="ru-RU"/>
        </a:p>
      </dgm:t>
    </dgm:pt>
    <dgm:pt modelId="{47F71D83-D5FE-4DE3-A232-7464825354AC}" type="pres">
      <dgm:prSet presAssocID="{BE45634D-1062-46DF-AD94-36D3A1B2CAE0}" presName="parTrans" presStyleCnt="0"/>
      <dgm:spPr/>
    </dgm:pt>
    <dgm:pt modelId="{4A841A5A-6969-4D2B-8F5E-0E5B40AD916A}" type="pres">
      <dgm:prSet presAssocID="{E48A06CC-63E9-4D6F-80C1-661D63C18237}" presName="node" presStyleLbl="alignAccFollowNode1" presStyleIdx="0" presStyleCnt="4" custScaleX="265883" custScaleY="105936" custLinFactX="405" custLinFactNeighborX="100000" custLinFactNeighborY="-15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6B81C-A12B-47C7-8D4B-7A3B36F50194}" type="pres">
      <dgm:prSet presAssocID="{EE9AC01A-9274-4319-ADCB-DB7463B555AB}" presName="vSp" presStyleCnt="0"/>
      <dgm:spPr/>
    </dgm:pt>
    <dgm:pt modelId="{DE4D915E-4AE4-4193-B35A-624B88C6112D}" type="pres">
      <dgm:prSet presAssocID="{B07EFFC8-ABA1-4B6D-B9E4-51B9CF6C5C7B}" presName="horFlow" presStyleCnt="0"/>
      <dgm:spPr/>
    </dgm:pt>
    <dgm:pt modelId="{8E15D68E-B101-413F-8320-6F41EA5A5606}" type="pres">
      <dgm:prSet presAssocID="{B07EFFC8-ABA1-4B6D-B9E4-51B9CF6C5C7B}" presName="bigChev" presStyleLbl="node1" presStyleIdx="1" presStyleCnt="4" custScaleX="231632" custScaleY="118085" custLinFactNeighborX="38252" custLinFactNeighborY="-8771"/>
      <dgm:spPr/>
      <dgm:t>
        <a:bodyPr/>
        <a:lstStyle/>
        <a:p>
          <a:endParaRPr lang="ru-RU"/>
        </a:p>
      </dgm:t>
    </dgm:pt>
    <dgm:pt modelId="{241BE2AE-2966-45B4-939D-F35C0C29CBA0}" type="pres">
      <dgm:prSet presAssocID="{EFB089D4-CD1B-4B8F-A623-D57180D503D2}" presName="parTrans" presStyleCnt="0"/>
      <dgm:spPr/>
    </dgm:pt>
    <dgm:pt modelId="{199BFE53-20DF-4CC7-9D8B-73A452096612}" type="pres">
      <dgm:prSet presAssocID="{A9BF3160-099E-4CCD-80BA-0F978FEEA66E}" presName="node" presStyleLbl="alignAccFollowNode1" presStyleIdx="1" presStyleCnt="4" custScaleX="266218" custScaleY="149937" custLinFactNeighborX="57839" custLinFactNeighborY="-9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CC248-4657-4ACA-BEED-F1E6E5B0F044}" type="pres">
      <dgm:prSet presAssocID="{B07EFFC8-ABA1-4B6D-B9E4-51B9CF6C5C7B}" presName="vSp" presStyleCnt="0"/>
      <dgm:spPr/>
    </dgm:pt>
    <dgm:pt modelId="{5AC89F7B-3312-412A-9399-EF26965CD706}" type="pres">
      <dgm:prSet presAssocID="{D689F70F-49C2-472E-B428-40D8A58F8E00}" presName="horFlow" presStyleCnt="0"/>
      <dgm:spPr/>
    </dgm:pt>
    <dgm:pt modelId="{942E20AA-BAE5-48BC-9025-DF5F49E41D79}" type="pres">
      <dgm:prSet presAssocID="{D689F70F-49C2-472E-B428-40D8A58F8E00}" presName="bigChev" presStyleLbl="node1" presStyleIdx="2" presStyleCnt="4" custScaleX="226384" custScaleY="121852" custLinFactNeighborX="71809" custLinFactNeighborY="-3522"/>
      <dgm:spPr/>
      <dgm:t>
        <a:bodyPr/>
        <a:lstStyle/>
        <a:p>
          <a:endParaRPr lang="ru-RU"/>
        </a:p>
      </dgm:t>
    </dgm:pt>
    <dgm:pt modelId="{E81743F1-CDC4-4A10-BF02-BD033E103C62}" type="pres">
      <dgm:prSet presAssocID="{B0109F3B-C0F7-4FC3-83FC-51133C241332}" presName="parTrans" presStyleCnt="0"/>
      <dgm:spPr/>
    </dgm:pt>
    <dgm:pt modelId="{90061D66-2033-4ECB-8CB1-E0C02C5E04BC}" type="pres">
      <dgm:prSet presAssocID="{39CFB0C7-FD89-4AD6-AEB6-7E6BD220C3FD}" presName="node" presStyleLbl="alignAccFollowNode1" presStyleIdx="2" presStyleCnt="4" custScaleX="269472" custScaleY="150044" custLinFactNeighborX="77621" custLinFactNeighborY="-5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8F3E8-EFF4-46C2-97DE-1CE8597D0BD8}" type="pres">
      <dgm:prSet presAssocID="{D689F70F-49C2-472E-B428-40D8A58F8E00}" presName="vSp" presStyleCnt="0"/>
      <dgm:spPr/>
    </dgm:pt>
    <dgm:pt modelId="{D6C07CD1-66E2-410D-AA24-0453C33C86E7}" type="pres">
      <dgm:prSet presAssocID="{C9494EE5-E2F9-4127-B36F-E2BF9A45D94C}" presName="horFlow" presStyleCnt="0"/>
      <dgm:spPr/>
    </dgm:pt>
    <dgm:pt modelId="{437CB4AF-8F03-4AAF-8555-A79395989013}" type="pres">
      <dgm:prSet presAssocID="{C9494EE5-E2F9-4127-B36F-E2BF9A45D94C}" presName="bigChev" presStyleLbl="node1" presStyleIdx="3" presStyleCnt="4" custScaleX="225711" custScaleY="141622" custLinFactNeighborX="77839" custLinFactNeighborY="71"/>
      <dgm:spPr/>
      <dgm:t>
        <a:bodyPr/>
        <a:lstStyle/>
        <a:p>
          <a:endParaRPr lang="ru-RU"/>
        </a:p>
      </dgm:t>
    </dgm:pt>
    <dgm:pt modelId="{5E6EAFD3-BC8C-467F-8CD5-D6802EC81B1A}" type="pres">
      <dgm:prSet presAssocID="{AE5BEE52-68C3-475A-8B1E-33EB93A4A3E1}" presName="parTrans" presStyleCnt="0"/>
      <dgm:spPr/>
    </dgm:pt>
    <dgm:pt modelId="{DEFEEE4E-8D02-489E-90FB-B2399BB267F7}" type="pres">
      <dgm:prSet presAssocID="{5F648A15-4E03-4D3B-A62D-C03DD85672D0}" presName="node" presStyleLbl="alignAccFollowNode1" presStyleIdx="3" presStyleCnt="4" custScaleX="271889" custScaleY="171776" custLinFactX="43668" custLinFactNeighborX="100000" custLinFactNeighborY="-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6987A-261D-412C-98FD-2CD4CD07DA77}" type="presOf" srcId="{D689F70F-49C2-472E-B428-40D8A58F8E00}" destId="{942E20AA-BAE5-48BC-9025-DF5F49E41D79}" srcOrd="0" destOrd="0" presId="urn:microsoft.com/office/officeart/2005/8/layout/lProcess3"/>
    <dgm:cxn modelId="{70636D4F-5574-4088-9CCE-CC7A9698D87A}" type="presOf" srcId="{C9494EE5-E2F9-4127-B36F-E2BF9A45D94C}" destId="{437CB4AF-8F03-4AAF-8555-A79395989013}" srcOrd="0" destOrd="0" presId="urn:microsoft.com/office/officeart/2005/8/layout/lProcess3"/>
    <dgm:cxn modelId="{3988FFDB-4A41-4C18-AB03-D6FC928E9206}" srcId="{2F586805-7252-44AD-86A8-2A642ACCB416}" destId="{B07EFFC8-ABA1-4B6D-B9E4-51B9CF6C5C7B}" srcOrd="1" destOrd="0" parTransId="{0E9E4A65-60FD-426C-A197-3FE145D3A4E9}" sibTransId="{9712F47A-7FCB-413E-A9F0-D69163F4CDCD}"/>
    <dgm:cxn modelId="{AC9D0C0B-9237-4847-AB1E-654A9B290C38}" type="presOf" srcId="{2F586805-7252-44AD-86A8-2A642ACCB416}" destId="{90C44B06-DE17-4B01-AB77-EFDB4C899300}" srcOrd="0" destOrd="0" presId="urn:microsoft.com/office/officeart/2005/8/layout/lProcess3"/>
    <dgm:cxn modelId="{C923A32D-E902-4C4C-825A-77A085F693F3}" srcId="{2F586805-7252-44AD-86A8-2A642ACCB416}" destId="{C9494EE5-E2F9-4127-B36F-E2BF9A45D94C}" srcOrd="3" destOrd="0" parTransId="{97B45599-BE3F-4735-885A-7F5464BEC782}" sibTransId="{544F4AC1-3585-476C-91CD-8289EE25E5D5}"/>
    <dgm:cxn modelId="{D25644EF-D4C6-492D-9679-E59DB46ADE64}" srcId="{2F586805-7252-44AD-86A8-2A642ACCB416}" destId="{D689F70F-49C2-472E-B428-40D8A58F8E00}" srcOrd="2" destOrd="0" parTransId="{E003E1A3-DDDF-4037-9D4B-9D55F26C4884}" sibTransId="{211C161A-75E9-4D5C-8570-A4C0472E35C3}"/>
    <dgm:cxn modelId="{9A8694EC-4288-4D34-A6BA-2B8BCBE0ED7F}" srcId="{B07EFFC8-ABA1-4B6D-B9E4-51B9CF6C5C7B}" destId="{A9BF3160-099E-4CCD-80BA-0F978FEEA66E}" srcOrd="0" destOrd="0" parTransId="{EFB089D4-CD1B-4B8F-A623-D57180D503D2}" sibTransId="{4A3EE0D5-04B2-4C24-8845-CCB30FD75BCC}"/>
    <dgm:cxn modelId="{F7648287-1CB9-44AB-9696-D4713A02ED3D}" type="presOf" srcId="{39CFB0C7-FD89-4AD6-AEB6-7E6BD220C3FD}" destId="{90061D66-2033-4ECB-8CB1-E0C02C5E04BC}" srcOrd="0" destOrd="0" presId="urn:microsoft.com/office/officeart/2005/8/layout/lProcess3"/>
    <dgm:cxn modelId="{C1CFD8B4-F71B-449D-9884-A86F4D66416F}" srcId="{2F586805-7252-44AD-86A8-2A642ACCB416}" destId="{EE9AC01A-9274-4319-ADCB-DB7463B555AB}" srcOrd="0" destOrd="0" parTransId="{98DB7096-BA80-46F5-8CC4-AC1E6DA228B2}" sibTransId="{43E685EB-2B5C-42C5-A93F-F578FF054207}"/>
    <dgm:cxn modelId="{0F894373-662D-4159-BDE1-54AF7C802307}" type="presOf" srcId="{5F648A15-4E03-4D3B-A62D-C03DD85672D0}" destId="{DEFEEE4E-8D02-489E-90FB-B2399BB267F7}" srcOrd="0" destOrd="0" presId="urn:microsoft.com/office/officeart/2005/8/layout/lProcess3"/>
    <dgm:cxn modelId="{F5DAE08D-D686-4E5C-86C5-2D3D78424180}" srcId="{D689F70F-49C2-472E-B428-40D8A58F8E00}" destId="{39CFB0C7-FD89-4AD6-AEB6-7E6BD220C3FD}" srcOrd="0" destOrd="0" parTransId="{B0109F3B-C0F7-4FC3-83FC-51133C241332}" sibTransId="{9201013A-4F57-4E4F-BE0E-C13FFF48B4FF}"/>
    <dgm:cxn modelId="{5ED8509F-C28E-4535-9CB4-680C11E14AE9}" type="presOf" srcId="{EE9AC01A-9274-4319-ADCB-DB7463B555AB}" destId="{9F7F2BBC-BE90-40B9-903B-F8E7D9308C17}" srcOrd="0" destOrd="0" presId="urn:microsoft.com/office/officeart/2005/8/layout/lProcess3"/>
    <dgm:cxn modelId="{2940EA5E-CF76-4B6E-A3B7-3B0992585CB2}" type="presOf" srcId="{B07EFFC8-ABA1-4B6D-B9E4-51B9CF6C5C7B}" destId="{8E15D68E-B101-413F-8320-6F41EA5A5606}" srcOrd="0" destOrd="0" presId="urn:microsoft.com/office/officeart/2005/8/layout/lProcess3"/>
    <dgm:cxn modelId="{C9E55952-D26A-4370-B637-27A185CDF1E1}" type="presOf" srcId="{E48A06CC-63E9-4D6F-80C1-661D63C18237}" destId="{4A841A5A-6969-4D2B-8F5E-0E5B40AD916A}" srcOrd="0" destOrd="0" presId="urn:microsoft.com/office/officeart/2005/8/layout/lProcess3"/>
    <dgm:cxn modelId="{74E99090-869F-432F-99B8-409998FE6646}" srcId="{C9494EE5-E2F9-4127-B36F-E2BF9A45D94C}" destId="{5F648A15-4E03-4D3B-A62D-C03DD85672D0}" srcOrd="0" destOrd="0" parTransId="{AE5BEE52-68C3-475A-8B1E-33EB93A4A3E1}" sibTransId="{8D2275DF-B50C-4441-8BB3-E39FB5C550F0}"/>
    <dgm:cxn modelId="{4D313151-83D9-4172-96D9-B7A2183FF6EF}" type="presOf" srcId="{A9BF3160-099E-4CCD-80BA-0F978FEEA66E}" destId="{199BFE53-20DF-4CC7-9D8B-73A452096612}" srcOrd="0" destOrd="0" presId="urn:microsoft.com/office/officeart/2005/8/layout/lProcess3"/>
    <dgm:cxn modelId="{D5E0E20A-621A-4AEB-8FE2-11478410B318}" srcId="{EE9AC01A-9274-4319-ADCB-DB7463B555AB}" destId="{E48A06CC-63E9-4D6F-80C1-661D63C18237}" srcOrd="0" destOrd="0" parTransId="{BE45634D-1062-46DF-AD94-36D3A1B2CAE0}" sibTransId="{F6B49AA2-DC5D-4FD5-907E-8EEEB107B3FB}"/>
    <dgm:cxn modelId="{19389F59-4D81-4E68-B71F-2B4F9BAF700F}" type="presParOf" srcId="{90C44B06-DE17-4B01-AB77-EFDB4C899300}" destId="{73DE722E-725A-450F-9D7B-4CD576FD4581}" srcOrd="0" destOrd="0" presId="urn:microsoft.com/office/officeart/2005/8/layout/lProcess3"/>
    <dgm:cxn modelId="{CD74C350-D5A0-4516-9320-30AAE997EB41}" type="presParOf" srcId="{73DE722E-725A-450F-9D7B-4CD576FD4581}" destId="{9F7F2BBC-BE90-40B9-903B-F8E7D9308C17}" srcOrd="0" destOrd="0" presId="urn:microsoft.com/office/officeart/2005/8/layout/lProcess3"/>
    <dgm:cxn modelId="{CA2F8517-B14C-43D5-9471-0F928DC8DE89}" type="presParOf" srcId="{73DE722E-725A-450F-9D7B-4CD576FD4581}" destId="{47F71D83-D5FE-4DE3-A232-7464825354AC}" srcOrd="1" destOrd="0" presId="urn:microsoft.com/office/officeart/2005/8/layout/lProcess3"/>
    <dgm:cxn modelId="{7BA2E826-5029-4216-AE0C-A5A7EADF0846}" type="presParOf" srcId="{73DE722E-725A-450F-9D7B-4CD576FD4581}" destId="{4A841A5A-6969-4D2B-8F5E-0E5B40AD916A}" srcOrd="2" destOrd="0" presId="urn:microsoft.com/office/officeart/2005/8/layout/lProcess3"/>
    <dgm:cxn modelId="{CD01245A-92EB-4779-9614-335CE0B9A49C}" type="presParOf" srcId="{90C44B06-DE17-4B01-AB77-EFDB4C899300}" destId="{BCA6B81C-A12B-47C7-8D4B-7A3B36F50194}" srcOrd="1" destOrd="0" presId="urn:microsoft.com/office/officeart/2005/8/layout/lProcess3"/>
    <dgm:cxn modelId="{C2FD02A3-0012-4F03-8CAC-055654565219}" type="presParOf" srcId="{90C44B06-DE17-4B01-AB77-EFDB4C899300}" destId="{DE4D915E-4AE4-4193-B35A-624B88C6112D}" srcOrd="2" destOrd="0" presId="urn:microsoft.com/office/officeart/2005/8/layout/lProcess3"/>
    <dgm:cxn modelId="{A727CAD2-5372-45F1-B5E8-BDF467BD54E4}" type="presParOf" srcId="{DE4D915E-4AE4-4193-B35A-624B88C6112D}" destId="{8E15D68E-B101-413F-8320-6F41EA5A5606}" srcOrd="0" destOrd="0" presId="urn:microsoft.com/office/officeart/2005/8/layout/lProcess3"/>
    <dgm:cxn modelId="{6AA62B60-A8FC-4617-81A0-897B0D476453}" type="presParOf" srcId="{DE4D915E-4AE4-4193-B35A-624B88C6112D}" destId="{241BE2AE-2966-45B4-939D-F35C0C29CBA0}" srcOrd="1" destOrd="0" presId="urn:microsoft.com/office/officeart/2005/8/layout/lProcess3"/>
    <dgm:cxn modelId="{7847244D-DE05-436F-B580-DCDC7BEAE0BC}" type="presParOf" srcId="{DE4D915E-4AE4-4193-B35A-624B88C6112D}" destId="{199BFE53-20DF-4CC7-9D8B-73A452096612}" srcOrd="2" destOrd="0" presId="urn:microsoft.com/office/officeart/2005/8/layout/lProcess3"/>
    <dgm:cxn modelId="{4E6D7B12-D02A-4DDB-A6FC-04478489459E}" type="presParOf" srcId="{90C44B06-DE17-4B01-AB77-EFDB4C899300}" destId="{5AACC248-4657-4ACA-BEED-F1E6E5B0F044}" srcOrd="3" destOrd="0" presId="urn:microsoft.com/office/officeart/2005/8/layout/lProcess3"/>
    <dgm:cxn modelId="{A030CF5E-97D4-4C14-9830-E6C1D011A014}" type="presParOf" srcId="{90C44B06-DE17-4B01-AB77-EFDB4C899300}" destId="{5AC89F7B-3312-412A-9399-EF26965CD706}" srcOrd="4" destOrd="0" presId="urn:microsoft.com/office/officeart/2005/8/layout/lProcess3"/>
    <dgm:cxn modelId="{EBF4C7D5-8DA4-48F2-A222-88CFE7D90A35}" type="presParOf" srcId="{5AC89F7B-3312-412A-9399-EF26965CD706}" destId="{942E20AA-BAE5-48BC-9025-DF5F49E41D79}" srcOrd="0" destOrd="0" presId="urn:microsoft.com/office/officeart/2005/8/layout/lProcess3"/>
    <dgm:cxn modelId="{3D1B15BA-68B7-4285-BB22-07A01D6AA355}" type="presParOf" srcId="{5AC89F7B-3312-412A-9399-EF26965CD706}" destId="{E81743F1-CDC4-4A10-BF02-BD033E103C62}" srcOrd="1" destOrd="0" presId="urn:microsoft.com/office/officeart/2005/8/layout/lProcess3"/>
    <dgm:cxn modelId="{E0C39D2B-AF67-48CF-8BA3-2510FF984A34}" type="presParOf" srcId="{5AC89F7B-3312-412A-9399-EF26965CD706}" destId="{90061D66-2033-4ECB-8CB1-E0C02C5E04BC}" srcOrd="2" destOrd="0" presId="urn:microsoft.com/office/officeart/2005/8/layout/lProcess3"/>
    <dgm:cxn modelId="{15C19496-891F-4EE0-A298-B03615C131CF}" type="presParOf" srcId="{90C44B06-DE17-4B01-AB77-EFDB4C899300}" destId="{E128F3E8-EFF4-46C2-97DE-1CE8597D0BD8}" srcOrd="5" destOrd="0" presId="urn:microsoft.com/office/officeart/2005/8/layout/lProcess3"/>
    <dgm:cxn modelId="{E25F92EF-9CC1-4ABC-B61C-F99C27FE359D}" type="presParOf" srcId="{90C44B06-DE17-4B01-AB77-EFDB4C899300}" destId="{D6C07CD1-66E2-410D-AA24-0453C33C86E7}" srcOrd="6" destOrd="0" presId="urn:microsoft.com/office/officeart/2005/8/layout/lProcess3"/>
    <dgm:cxn modelId="{136E2A31-E693-4432-B24B-A8B78AE72D01}" type="presParOf" srcId="{D6C07CD1-66E2-410D-AA24-0453C33C86E7}" destId="{437CB4AF-8F03-4AAF-8555-A79395989013}" srcOrd="0" destOrd="0" presId="urn:microsoft.com/office/officeart/2005/8/layout/lProcess3"/>
    <dgm:cxn modelId="{9390CF2E-07E8-491A-88CF-E7AFA43BF99D}" type="presParOf" srcId="{D6C07CD1-66E2-410D-AA24-0453C33C86E7}" destId="{5E6EAFD3-BC8C-467F-8CD5-D6802EC81B1A}" srcOrd="1" destOrd="0" presId="urn:microsoft.com/office/officeart/2005/8/layout/lProcess3"/>
    <dgm:cxn modelId="{4070D9DA-17E7-42D2-95DD-113881314CD7}" type="presParOf" srcId="{D6C07CD1-66E2-410D-AA24-0453C33C86E7}" destId="{DEFEEE4E-8D02-489E-90FB-B2399BB267F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14E8D-5613-B843-B059-B51BD8EF2A8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436B-6B30-DC43-A334-452073666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436B-6B30-DC43-A334-4520736669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1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6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7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0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2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5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9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6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4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6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C331-4F39-B741-AAFB-831C764F221E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8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34180"/>
            <a:ext cx="12192000" cy="3695045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Процедура подачи заявки в Московской </a:t>
            </a:r>
            <a:r>
              <a:rPr lang="ru-RU" sz="4400" dirty="0"/>
              <a:t>области  </a:t>
            </a:r>
            <a:r>
              <a:rPr lang="ru-RU" sz="4400" dirty="0" smtClean="0"/>
              <a:t>на предоставление </a:t>
            </a:r>
            <a:r>
              <a:rPr lang="ru-RU" sz="4400" dirty="0"/>
              <a:t>финансовой поддержки (субсидий) субъектам малого и среднего предпринимательства в рамках муниципальных программ поддержки малого и среднего </a:t>
            </a:r>
            <a:r>
              <a:rPr lang="ru-RU" sz="4400" dirty="0" smtClean="0"/>
              <a:t>предпринимательства в электронном виде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002878" y="5983792"/>
            <a:ext cx="4186241" cy="433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Московская область, 2019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1123430" cy="137603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28711" y="-6363"/>
            <a:ext cx="10222679" cy="689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Министерство инвестиций и инноваций Московской области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2" y="3566443"/>
            <a:ext cx="6591319" cy="229233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41377" y="1517829"/>
            <a:ext cx="10550623" cy="216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Отсканируйте основные документы по организации/ИП и заполненный бланк </a:t>
            </a:r>
            <a:r>
              <a:rPr lang="ru-RU" sz="3600" dirty="0"/>
              <a:t>«ИНФОРМАЦИЯ О ЗАЯВИТЕЛЕ</a:t>
            </a:r>
            <a:r>
              <a:rPr lang="ru-RU" sz="3600" dirty="0" smtClean="0"/>
              <a:t>». Прикрепите электронные </a:t>
            </a:r>
            <a:r>
              <a:rPr lang="ru-RU" sz="3600" dirty="0"/>
              <a:t>образы </a:t>
            </a:r>
            <a:r>
              <a:rPr lang="ru-RU" sz="3600" dirty="0" smtClean="0"/>
              <a:t>в </a:t>
            </a:r>
            <a:r>
              <a:rPr lang="ru-RU" sz="3600" dirty="0"/>
              <a:t>разделе «Документы» </a:t>
            </a:r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5" b="18242"/>
          <a:stretch/>
        </p:blipFill>
        <p:spPr>
          <a:xfrm>
            <a:off x="2278828" y="5692861"/>
            <a:ext cx="4193410" cy="8403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050228" y="5692861"/>
            <a:ext cx="4422010" cy="8403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3351" y="127765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9</a:t>
            </a:r>
            <a:endParaRPr lang="ru-RU" sz="5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6" y="3526983"/>
            <a:ext cx="9230629" cy="23241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47822" y="1394632"/>
            <a:ext cx="10525356" cy="1828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Отсканируйте документы по сделкам, разложите их по папкам, исходя из правила «</a:t>
            </a:r>
            <a:r>
              <a:rPr lang="ru-RU" sz="3200" b="1" dirty="0" smtClean="0">
                <a:solidFill>
                  <a:srgbClr val="FF0000"/>
                </a:solidFill>
              </a:rPr>
              <a:t>1 договор = 1 папка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Заархивируйте папки в 1 архив и загрузите его</a:t>
            </a:r>
            <a:endParaRPr lang="ru-RU" sz="3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03788" y="5232354"/>
            <a:ext cx="6407468" cy="1333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ВНИМАНИЕ!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Именуйте файлы в соответствии с содержимым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(Договор</a:t>
            </a:r>
            <a:r>
              <a:rPr lang="is-IS" sz="2400" b="1" dirty="0" smtClean="0">
                <a:solidFill>
                  <a:srgbClr val="FF0000"/>
                </a:solidFill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пп</a:t>
            </a:r>
            <a:r>
              <a:rPr lang="ru-RU" sz="2400" b="1" dirty="0" smtClean="0">
                <a:solidFill>
                  <a:srgbClr val="FF0000"/>
                </a:solidFill>
              </a:rPr>
              <a:t> 22 от 13.01.19, и т.д.)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0" y="2708366"/>
            <a:ext cx="8720157" cy="38610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11127" y="1117831"/>
            <a:ext cx="9228556" cy="19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Проверьте полноту заполнения данных и отправьте заявку на конкурс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20" y="2160762"/>
            <a:ext cx="5876330" cy="426529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28776" y="1371534"/>
            <a:ext cx="10411055" cy="985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Отслеживайте статус рассмотрения вашей заявки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5" y="128588"/>
            <a:ext cx="7897580" cy="664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4658" b="12255"/>
          <a:stretch/>
        </p:blipFill>
        <p:spPr bwMode="auto">
          <a:xfrm>
            <a:off x="-4792" y="16157"/>
            <a:ext cx="2619404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8852" y="3201012"/>
            <a:ext cx="787241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5400" dirty="0">
                <a:latin typeface="+mj-lt"/>
                <a:ea typeface="+mj-ea"/>
                <a:cs typeface="+mj-cs"/>
              </a:rPr>
              <a:t>Спасибо за внимание !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81623" y="6123957"/>
            <a:ext cx="1847854" cy="62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2019 год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28771" y="1382434"/>
            <a:ext cx="10268181" cy="1946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Войдите на Региональный портал </a:t>
            </a:r>
            <a:r>
              <a:rPr lang="ru-RU" sz="3600" dirty="0" err="1" smtClean="0"/>
              <a:t>госуслуг</a:t>
            </a:r>
            <a:r>
              <a:rPr lang="ru-RU" sz="3600" dirty="0" smtClean="0"/>
              <a:t> Московской области (далее – РПГУ) под учетной записью физического либо юридического лица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48" y="5142685"/>
            <a:ext cx="6567506" cy="80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0" y="3234584"/>
            <a:ext cx="9968071" cy="15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00105" y="1470320"/>
            <a:ext cx="7510689" cy="77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Варианты авторизации на РПГУ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22340" b="12255"/>
          <a:stretch/>
        </p:blipFill>
        <p:spPr bwMode="auto">
          <a:xfrm>
            <a:off x="9496" y="16157"/>
            <a:ext cx="234794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09" y="2243035"/>
            <a:ext cx="2956733" cy="424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27953944"/>
              </p:ext>
            </p:extLst>
          </p:nvPr>
        </p:nvGraphicFramePr>
        <p:xfrm>
          <a:off x="95223" y="2232202"/>
          <a:ext cx="8777318" cy="439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28771" y="1482450"/>
            <a:ext cx="10268181" cy="1260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В строке поиска введите любое из ключевых слов «субсидия», «МСП», «модернизация», «лизинг», выберите необходимую услугу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21531" b="12255"/>
          <a:stretch/>
        </p:blipFill>
        <p:spPr bwMode="auto">
          <a:xfrm>
            <a:off x="9496" y="16157"/>
            <a:ext cx="2376517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2"/>
          <a:stretch/>
        </p:blipFill>
        <p:spPr bwMode="auto">
          <a:xfrm>
            <a:off x="196850" y="2968338"/>
            <a:ext cx="11791950" cy="36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28771" y="1139538"/>
            <a:ext cx="10268181" cy="1946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Выберите </a:t>
            </a:r>
            <a:r>
              <a:rPr lang="ru-RU" sz="3600" dirty="0" smtClean="0"/>
              <a:t>необходимый муниципалитет (район или город) из выпадающего списка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61" y="3322816"/>
            <a:ext cx="4878388" cy="245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8" y="3043238"/>
            <a:ext cx="6024703" cy="36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9246" y="1866149"/>
            <a:ext cx="10268181" cy="1017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Нажмите «ПОЛУЧИТЬ УСЛУГУ» или, ознакомившись условиями выберите необходимые параметры и нажмите «ЗАПОЛНИТЬ ФОРМУ»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1" y="3165534"/>
            <a:ext cx="5840432" cy="35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2" y="3165534"/>
            <a:ext cx="4623116" cy="278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60" y="5761694"/>
            <a:ext cx="3462337" cy="90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57347" y="1511026"/>
            <a:ext cx="10268181" cy="118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Для участия в конкурсе необходимо Ваше согласие. Поставьте </a:t>
            </a:r>
            <a:r>
              <a:rPr lang="ru-RU" sz="3600" dirty="0"/>
              <a:t>«галочки» в чек-боксах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3"/>
          <a:stretch/>
        </p:blipFill>
        <p:spPr bwMode="auto">
          <a:xfrm>
            <a:off x="323831" y="2700341"/>
            <a:ext cx="6029330" cy="39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2" y="4876800"/>
            <a:ext cx="2419978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836056" y="3420790"/>
            <a:ext cx="3308350" cy="118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и нажмите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28771" y="1382434"/>
            <a:ext cx="10268181" cy="77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Внесите данные о Заявителе (юр. лицо / ИП)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98" y="2160762"/>
            <a:ext cx="3937000" cy="448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86434" y="2575433"/>
            <a:ext cx="6276974" cy="1799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Не забудьте скачать бланк </a:t>
            </a:r>
            <a:r>
              <a:rPr lang="ru-RU" sz="3600" dirty="0" smtClean="0">
                <a:solidFill>
                  <a:srgbClr val="FF0000"/>
                </a:solidFill>
              </a:rPr>
              <a:t>«ИНФОРМАЦИЯ О ЗАЯВИТЕЛЕ»</a:t>
            </a:r>
            <a:r>
              <a:rPr lang="ru-RU" sz="3600" dirty="0" smtClean="0"/>
              <a:t> и заполнить его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10" y="4517522"/>
            <a:ext cx="4610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8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1" y="2837921"/>
            <a:ext cx="9623474" cy="367717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22876" y="1188226"/>
            <a:ext cx="9228556" cy="185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Внесите данные о затратах, заявляемых к субсидированию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604</Words>
  <Application>Microsoft Office PowerPoint</Application>
  <PresentationFormat>Широкоэкранный</PresentationFormat>
  <Paragraphs>55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Процедура подачи заявки в Московской области  на предоставление финансовой поддержки (субсидий) субъектам малого и среднего предпринимательства в рамках муниципальных программ поддержки малого и среднего предпринимательства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подачи заявки на субсидию для субъектов малого и среднего предпринимательства Московской области в электронном виде</dc:title>
  <dc:creator>Пользователь Microsoft Office</dc:creator>
  <cp:lastModifiedBy>Adm</cp:lastModifiedBy>
  <cp:revision>40</cp:revision>
  <dcterms:created xsi:type="dcterms:W3CDTF">2018-08-29T13:35:48Z</dcterms:created>
  <dcterms:modified xsi:type="dcterms:W3CDTF">2019-09-11T13:32:49Z</dcterms:modified>
</cp:coreProperties>
</file>