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4" r:id="rId22"/>
    <p:sldId id="293" r:id="rId23"/>
    <p:sldId id="294" r:id="rId24"/>
    <p:sldId id="295" r:id="rId25"/>
    <p:sldId id="296" r:id="rId26"/>
    <p:sldId id="300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</p:sldIdLst>
  <p:sldSz cx="10691813" cy="75565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>
        <p:scale>
          <a:sx n="70" d="100"/>
          <a:sy n="70" d="100"/>
        </p:scale>
        <p:origin x="-948" y="402"/>
      </p:cViewPr>
      <p:guideLst>
        <p:guide orient="horz" pos="2380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D811B-C896-444D-9D25-12DEDA29CF4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FE09-559A-44F6-8E4B-EBA0CC4AD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00672-4358-4CC0-AB54-46815868187B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462C-12FC-45C8-8223-F700894D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462C-12FC-45C8-8223-F700894D96C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462C-12FC-45C8-8223-F700894D96C9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8320" y="1947672"/>
            <a:ext cx="6720840" cy="3599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3778" y="1690018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7514" y="5650458"/>
            <a:ext cx="4011168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№ 17    Адрес: г. Лыткарино, ул. Октябрьская у д. №4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9802" y="701861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352" y="1886712"/>
            <a:ext cx="6153912" cy="3718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3984" y="1664208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3538" y="5722466"/>
            <a:ext cx="3745992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26  </a:t>
            </a:r>
            <a:r>
              <a:rPr lang="ru" sz="1200" b="1" dirty="0" smtClean="0">
                <a:latin typeface="Times New Roman"/>
              </a:rPr>
              <a:t>Адрес</a:t>
            </a:r>
            <a:r>
              <a:rPr lang="ru" sz="1200" b="1" dirty="0">
                <a:latin typeface="Times New Roman"/>
              </a:rPr>
              <a:t>: г. Лыткарино, квартал 7, у д.№</a:t>
            </a:r>
            <a:r>
              <a:rPr lang="ru" sz="1200" b="1" dirty="0" smtClean="0">
                <a:latin typeface="Times New Roman"/>
              </a:rPr>
              <a:t>5</a:t>
            </a:r>
            <a:r>
              <a:rPr lang="ru-RU" sz="1200" b="1" dirty="0" smtClean="0">
                <a:latin typeface="Times New Roman"/>
              </a:rPr>
              <a:t>а</a:t>
            </a:r>
            <a:endParaRPr lang="ru" sz="1200" b="1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8424" y="1825752"/>
            <a:ext cx="2846832" cy="3779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6544" y="1825752"/>
            <a:ext cx="2840736" cy="3779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7794" y="1546002"/>
            <a:ext cx="1883664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9522" y="5722466"/>
            <a:ext cx="428853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27    Адрес: г. Лыткарино, ул. Первомайская, у д.№1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0552" y="1850136"/>
            <a:ext cx="6135624" cy="3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65786" y="1546002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5546" y="5794474"/>
            <a:ext cx="3520440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28 Адрес: г. Лыткарино, квартал 2, у стр. №17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4792" y="1673352"/>
            <a:ext cx="2773680" cy="3791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9552" y="1670304"/>
            <a:ext cx="2727960" cy="3709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9802" y="1401986"/>
            <a:ext cx="1078992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Форма фотома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5506" y="5578450"/>
            <a:ext cx="7871506" cy="2844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43 Адрес: г.Лыткарино, ул. Парковая, </a:t>
            </a:r>
            <a:r>
              <a:rPr lang="ru" sz="1200" b="1" dirty="0" smtClean="0">
                <a:latin typeface="Times New Roman"/>
              </a:rPr>
              <a:t>стр.2</a:t>
            </a:r>
            <a:r>
              <a:rPr lang="ru" sz="1200" b="1" dirty="0">
                <a:latin typeface="Times New Roman"/>
              </a:rPr>
              <a:t>, у ТРЦ «Весна» </a:t>
            </a:r>
            <a:r>
              <a:rPr lang="ru" sz="1200" b="1" dirty="0" smtClean="0">
                <a:latin typeface="Times New Roman"/>
              </a:rPr>
              <a:t>поз. 1 (МО, г. Лыткарино, ул. Спортивная) </a:t>
            </a:r>
            <a:endParaRPr lang="ru" sz="1200" b="1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488" y="1874520"/>
            <a:ext cx="6089904" cy="351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65786" y="1618010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1530" y="5506442"/>
            <a:ext cx="6750602" cy="4318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 smtClean="0">
                <a:latin typeface="Times New Roman"/>
              </a:rPr>
              <a:t>№ 44 Адрес</a:t>
            </a:r>
            <a:r>
              <a:rPr lang="ru" sz="1200" b="1" dirty="0">
                <a:latin typeface="Times New Roman"/>
              </a:rPr>
              <a:t>: г. Лыткарино, ул. Парковая, </a:t>
            </a:r>
            <a:r>
              <a:rPr lang="ru" sz="1200" b="1" dirty="0" smtClean="0">
                <a:latin typeface="Times New Roman"/>
              </a:rPr>
              <a:t>стр.2</a:t>
            </a:r>
            <a:r>
              <a:rPr lang="ru" sz="1200" b="1" dirty="0">
                <a:latin typeface="Times New Roman"/>
              </a:rPr>
              <a:t>, у ТРЦ «Весна» </a:t>
            </a:r>
            <a:r>
              <a:rPr lang="ru" sz="1200" b="1" dirty="0" smtClean="0">
                <a:latin typeface="Times New Roman"/>
              </a:rPr>
              <a:t>поз.2 (МО, г. Лыткарино, ул. Спортивная) </a:t>
            </a:r>
            <a:endParaRPr lang="ru" sz="1200" b="1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3872" y="1862328"/>
            <a:ext cx="6717792" cy="351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9802" y="1546002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3538" y="5506442"/>
            <a:ext cx="6363130" cy="2524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 smtClean="0">
                <a:latin typeface="Times New Roman"/>
              </a:rPr>
              <a:t>№ 45 Адрес</a:t>
            </a:r>
            <a:r>
              <a:rPr lang="ru" sz="1200" b="1" dirty="0">
                <a:latin typeface="Times New Roman"/>
              </a:rPr>
              <a:t>: г. Лыткарино, ул. Парковая, </a:t>
            </a:r>
            <a:r>
              <a:rPr lang="ru" sz="1200" b="1" dirty="0" smtClean="0">
                <a:latin typeface="Times New Roman"/>
              </a:rPr>
              <a:t>стр.2</a:t>
            </a:r>
            <a:r>
              <a:rPr lang="ru" sz="1200" b="1" dirty="0">
                <a:latin typeface="Times New Roman"/>
              </a:rPr>
              <a:t>, у ТРЦ «Весна» </a:t>
            </a:r>
            <a:r>
              <a:rPr lang="ru" sz="1200" b="1" dirty="0" smtClean="0">
                <a:latin typeface="Times New Roman"/>
              </a:rPr>
              <a:t>поз.3 (МО, г.Лыткарино, ул.Спортивная)</a:t>
            </a:r>
            <a:endParaRPr lang="ru" sz="1200" b="1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7128" y="1947672"/>
            <a:ext cx="5885688" cy="3386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5786" y="1618010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7554" y="5434434"/>
            <a:ext cx="3154680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 smtClean="0">
                <a:latin typeface="Times New Roman"/>
              </a:rPr>
              <a:t>№ 47 Адрес</a:t>
            </a:r>
            <a:r>
              <a:rPr lang="ru" sz="1200" b="1" dirty="0">
                <a:latin typeface="Times New Roman"/>
              </a:rPr>
              <a:t>: г. Лыткарино, ул. Спортивная, д.22 поз.1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9280" y="1850136"/>
            <a:ext cx="2752344" cy="3602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8360" y="1847088"/>
            <a:ext cx="2752344" cy="35935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09802" y="1546002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05546" y="5578450"/>
            <a:ext cx="4976690" cy="35684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 smtClean="0">
                <a:latin typeface="Times New Roman"/>
              </a:rPr>
              <a:t>№ 48 Адрес</a:t>
            </a:r>
            <a:r>
              <a:rPr lang="ru" sz="1200" b="1" dirty="0">
                <a:latin typeface="Times New Roman"/>
              </a:rPr>
              <a:t>: г. Лыткарино, ул. Парковая, </a:t>
            </a:r>
            <a:r>
              <a:rPr lang="ru" sz="1200" b="1" dirty="0" smtClean="0">
                <a:latin typeface="Times New Roman"/>
              </a:rPr>
              <a:t>стр.2</a:t>
            </a:r>
            <a:r>
              <a:rPr lang="ru" sz="1200" b="1" dirty="0">
                <a:latin typeface="Times New Roman"/>
              </a:rPr>
              <a:t>, у ТРЦ «Весна» </a:t>
            </a:r>
            <a:r>
              <a:rPr lang="ru" sz="1200" b="1" dirty="0" smtClean="0">
                <a:latin typeface="Times New Roman"/>
              </a:rPr>
              <a:t>поз.4 (МО, г. Лыткарино, ул. Спортивная) </a:t>
            </a:r>
            <a:endParaRPr lang="ru" sz="1200" b="1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0448" y="1874520"/>
            <a:ext cx="6467856" cy="3566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9802" y="1546002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5546" y="5578450"/>
            <a:ext cx="3166872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 smtClean="0">
                <a:latin typeface="Times New Roman"/>
              </a:rPr>
              <a:t>№ 49 Адрес</a:t>
            </a:r>
            <a:r>
              <a:rPr lang="ru" sz="1200" b="1" dirty="0">
                <a:latin typeface="Times New Roman"/>
              </a:rPr>
              <a:t>: г. Лыткарино, ул. Спортивная, д.22 поз.2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112" y="1956816"/>
            <a:ext cx="8391144" cy="3721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3984" y="1664208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1410" y="5794474"/>
            <a:ext cx="5175504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 smtClean="0">
                <a:latin typeface="Times New Roman"/>
              </a:rPr>
              <a:t>№ 51 Адрес</a:t>
            </a:r>
            <a:r>
              <a:rPr lang="ru" sz="1200" b="1" dirty="0">
                <a:latin typeface="Times New Roman"/>
              </a:rPr>
              <a:t>: </a:t>
            </a:r>
            <a:r>
              <a:rPr lang="ru" sz="1200" b="1" dirty="0" smtClean="0">
                <a:latin typeface="Times New Roman"/>
              </a:rPr>
              <a:t>промзона </a:t>
            </a:r>
            <a:r>
              <a:rPr lang="ru" sz="1200" b="1" dirty="0">
                <a:latin typeface="Times New Roman"/>
              </a:rPr>
              <a:t>Тураево, 8 км Лыткаринского шоссе, напротив ЗАО «ТЗСК»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9402" y="6275832"/>
            <a:ext cx="9441022" cy="344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330"/>
              </a:lnSpc>
            </a:pPr>
            <a:r>
              <a:rPr lang="ru" sz="1200" dirty="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0616" y="1859280"/>
            <a:ext cx="2788920" cy="3675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8048" y="1859280"/>
            <a:ext cx="2880360" cy="3675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5786" y="1546002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9522" y="5650458"/>
            <a:ext cx="4026408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18  </a:t>
            </a:r>
            <a:r>
              <a:rPr lang="ru" sz="1200" b="1" dirty="0" smtClean="0">
                <a:latin typeface="Times New Roman"/>
              </a:rPr>
              <a:t> </a:t>
            </a:r>
            <a:r>
              <a:rPr lang="ru" sz="1200" b="1" dirty="0">
                <a:latin typeface="Times New Roman"/>
              </a:rPr>
              <a:t>Адрес: г. Лыткарино, ул. Ухтомского у д. №19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3392" y="1886712"/>
            <a:ext cx="6653784" cy="3569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09802" y="1546002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3538" y="5722466"/>
            <a:ext cx="485241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№ 52 Адрес: г.Лыткарино, промзона Тураево, поворот к НИЦ ЦИАМ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914" y="1906042"/>
            <a:ext cx="2664296" cy="371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554" y="1906042"/>
            <a:ext cx="2664296" cy="37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37794" y="1618010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7554" y="5722466"/>
            <a:ext cx="4139184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54    Адрес: г. Лыткарино, ул. </a:t>
            </a:r>
            <a:r>
              <a:rPr lang="ru" sz="1200" b="1" dirty="0" smtClean="0">
                <a:latin typeface="Times New Roman"/>
              </a:rPr>
              <a:t>Песчаная у </a:t>
            </a:r>
            <a:r>
              <a:rPr lang="ru" sz="1200" b="1" dirty="0">
                <a:latin typeface="Times New Roman"/>
              </a:rPr>
              <a:t>д№</a:t>
            </a:r>
            <a:r>
              <a:rPr lang="ru" sz="1200" b="1" dirty="0" smtClean="0">
                <a:latin typeface="Times New Roman"/>
              </a:rPr>
              <a:t>6</a:t>
            </a:r>
            <a:endParaRPr lang="ru" sz="1200" b="1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0384" y="1886712"/>
            <a:ext cx="6144768" cy="3706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9802" y="1618010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1570" y="5650458"/>
            <a:ext cx="3252216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 smtClean="0">
                <a:latin typeface="Times New Roman"/>
              </a:rPr>
              <a:t>№ 63 Адрес</a:t>
            </a:r>
            <a:r>
              <a:rPr lang="ru" sz="1200" b="1" dirty="0">
                <a:latin typeface="Times New Roman"/>
              </a:rPr>
              <a:t>: г. Лыткарино, ул. Ленина </a:t>
            </a:r>
            <a:r>
              <a:rPr lang="ru" sz="1200" b="1" dirty="0" smtClean="0">
                <a:latin typeface="Times New Roman"/>
              </a:rPr>
              <a:t>напротив </a:t>
            </a:r>
            <a:r>
              <a:rPr lang="ru" sz="1200" b="1" dirty="0">
                <a:latin typeface="Times New Roman"/>
              </a:rPr>
              <a:t>д. </a:t>
            </a:r>
            <a:r>
              <a:rPr lang="ru" sz="1200" b="1" dirty="0" smtClean="0">
                <a:latin typeface="Times New Roman"/>
              </a:rPr>
              <a:t>19</a:t>
            </a:r>
            <a:endParaRPr lang="ru" sz="1200" b="1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1890" y="1834034"/>
            <a:ext cx="2448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1570" y="1834034"/>
            <a:ext cx="2458924" cy="336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37794" y="1546002"/>
            <a:ext cx="1563624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1570" y="5290418"/>
            <a:ext cx="4142232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№ 64    Адрес: г. Лыткарино, ул. Песчаная (Автостанция)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1104" y="5870448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88"/>
              </a:lnSpc>
              <a:spcBef>
                <a:spcPts val="2660"/>
              </a:spcBef>
            </a:pPr>
            <a:r>
              <a:rPr lang="ru" sz="12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 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65786" y="1546002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3578" y="5434434"/>
            <a:ext cx="2703576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 smtClean="0">
                <a:latin typeface="Times New Roman"/>
              </a:rPr>
              <a:t>№ 65 Адрес</a:t>
            </a:r>
            <a:r>
              <a:rPr lang="ru" sz="1200" b="1" dirty="0">
                <a:latin typeface="Times New Roman"/>
              </a:rPr>
              <a:t>: г. Лыткарино, ул. Песчаная, д.3А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7304" y="6303264"/>
            <a:ext cx="9732264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578" y="1834034"/>
            <a:ext cx="257414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890" y="1834034"/>
            <a:ext cx="2593922" cy="347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2848" y="1944624"/>
            <a:ext cx="6528816" cy="3566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3984" y="1664208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7554" y="5650458"/>
            <a:ext cx="6784848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№ 66 г.Лыткарино, ул. Парковая (поворот на ул. Степана Степанова у д. №9 в квартале </a:t>
            </a:r>
            <a:r>
              <a:rPr lang="ru" sz="1200" b="1" dirty="0" smtClean="0">
                <a:latin typeface="Times New Roman"/>
              </a:rPr>
              <a:t>3а</a:t>
            </a:r>
            <a:r>
              <a:rPr lang="ru" sz="1200" b="1" dirty="0">
                <a:latin typeface="Times New Roman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304" y="6303264"/>
            <a:ext cx="9732264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192" y="1932432"/>
            <a:ext cx="2773680" cy="3803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3560" y="1932432"/>
            <a:ext cx="2782824" cy="3803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5786" y="1618010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9522" y="5866482"/>
            <a:ext cx="2581656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 smtClean="0">
                <a:latin typeface="Times New Roman"/>
              </a:rPr>
              <a:t>№ 69 Адрес</a:t>
            </a:r>
            <a:r>
              <a:rPr lang="ru" sz="1200" b="1" dirty="0">
                <a:latin typeface="Times New Roman"/>
              </a:rPr>
              <a:t>: г. Лыткарино, квартал </a:t>
            </a:r>
            <a:r>
              <a:rPr lang="ru" sz="1200" b="1" dirty="0" smtClean="0">
                <a:latin typeface="Times New Roman"/>
              </a:rPr>
              <a:t>7, </a:t>
            </a:r>
            <a:r>
              <a:rPr lang="ru" sz="1200" b="1" dirty="0">
                <a:latin typeface="Times New Roman"/>
              </a:rPr>
              <a:t>д. №11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488" y="6574536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744" y="2148840"/>
            <a:ext cx="6409944" cy="3188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5786" y="1834034"/>
            <a:ext cx="1816608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7554" y="5434434"/>
            <a:ext cx="4142232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 smtClean="0">
                <a:latin typeface="Times New Roman"/>
              </a:rPr>
              <a:t>№ 70 Адрес</a:t>
            </a:r>
            <a:r>
              <a:rPr lang="ru" sz="1200" b="1" dirty="0">
                <a:latin typeface="Times New Roman"/>
              </a:rPr>
              <a:t>: г. Лыткарино, ул. Ст</a:t>
            </a:r>
            <a:r>
              <a:rPr lang="ru" sz="1200" b="1" dirty="0" smtClean="0">
                <a:latin typeface="Times New Roman"/>
              </a:rPr>
              <a:t>. Степанова </a:t>
            </a:r>
            <a:r>
              <a:rPr lang="ru" sz="1200" b="1" dirty="0">
                <a:latin typeface="Times New Roman"/>
              </a:rPr>
              <a:t>(поворот на ул. Лесная)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9976" y="6422136"/>
            <a:ext cx="9735312" cy="463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1889" y="1978050"/>
            <a:ext cx="255320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8912" y="1978050"/>
            <a:ext cx="2577316" cy="34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33738" y="1690018"/>
            <a:ext cx="1783080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1530" y="5578450"/>
            <a:ext cx="3928872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№ 71    Адрес: г. Лыткарино, квартал 2, у </a:t>
            </a:r>
            <a:r>
              <a:rPr lang="ru" sz="1200" b="1" dirty="0" smtClean="0">
                <a:latin typeface="Times New Roman"/>
              </a:rPr>
              <a:t>стр. №</a:t>
            </a:r>
            <a:r>
              <a:rPr lang="ru" sz="1200" b="1" dirty="0">
                <a:latin typeface="Times New Roman"/>
              </a:rPr>
              <a:t>17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3232" y="6489192"/>
            <a:ext cx="8915400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40"/>
              </a:lnSpc>
            </a:pPr>
            <a:endParaRPr lang="en-US" sz="400" i="1" cap="small" dirty="0">
              <a:latin typeface="Times New Roman"/>
            </a:endParaRP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</a:t>
            </a: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альбоме со 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6272" y="1956816"/>
            <a:ext cx="5815584" cy="3553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7794" y="1618010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7554" y="5650458"/>
            <a:ext cx="5394960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 smtClean="0">
                <a:latin typeface="Times New Roman"/>
              </a:rPr>
              <a:t>№ 72 Адрес</a:t>
            </a:r>
            <a:r>
              <a:rPr lang="ru" sz="1200" b="1" dirty="0">
                <a:latin typeface="Times New Roman"/>
              </a:rPr>
              <a:t>: г. Лыткарино, ул. Колхозная, пересечение с ул.Песчаная, 1-й квартал, д.3А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3232" y="6489192"/>
            <a:ext cx="8915400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40"/>
              </a:lnSpc>
            </a:pPr>
            <a:endParaRPr lang="en-US" sz="400" i="1" cap="small" dirty="0">
              <a:latin typeface="Times New Roman"/>
            </a:endParaRP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</a:t>
            </a: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альбоме со 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0616" y="1859280"/>
            <a:ext cx="2788920" cy="3700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9320" y="1859280"/>
            <a:ext cx="2846832" cy="3700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9802" y="1618010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9522" y="5650458"/>
            <a:ext cx="4267200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19 Адрес: г. Лыткарино, ул. Коммунистическая у д. №63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8296" y="1956816"/>
            <a:ext cx="2703576" cy="372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09802" y="1690018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3578" y="5794474"/>
            <a:ext cx="356616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№73 Адрес: г.Лыткарино, промзона Тураево, стр.33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3232" y="6489192"/>
            <a:ext cx="8915400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40"/>
              </a:lnSpc>
            </a:pPr>
            <a:endParaRPr lang="en-US" sz="400" i="1" cap="small" dirty="0">
              <a:latin typeface="Times New Roman"/>
            </a:endParaRP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</a:t>
            </a: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альбоме со схемой размещения рекламной конструкции.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1408" y="1956816"/>
            <a:ext cx="2804160" cy="3733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09802" y="1690018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5546" y="5794474"/>
            <a:ext cx="4011168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№74 Адрес: г.Лыткарино, ул.Парковая, ст. Заводская, стр.4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3232" y="6489192"/>
            <a:ext cx="8915400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40"/>
              </a:lnSpc>
            </a:pPr>
            <a:endParaRPr lang="en-US" sz="400" i="1" cap="small" dirty="0">
              <a:latin typeface="Times New Roman"/>
            </a:endParaRP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</a:t>
            </a: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альбоме со схемой размещения рекламной конструкции.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640" y="1911096"/>
            <a:ext cx="2743200" cy="3642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81810" y="1690018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5546" y="5650458"/>
            <a:ext cx="3934968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№75 Адрес: г.Лыткарино, ул. Коммунистическая, у д.53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3232" y="6489192"/>
            <a:ext cx="8915400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40"/>
              </a:lnSpc>
            </a:pPr>
            <a:endParaRPr lang="en-US" sz="400" i="1" cap="small" dirty="0">
              <a:latin typeface="Times New Roman"/>
            </a:endParaRP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</a:t>
            </a: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альбоме со схемой размещения рекламной конструкции.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969008"/>
            <a:ext cx="2499360" cy="3459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09802" y="1690018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9562" y="5578450"/>
            <a:ext cx="3782568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№ 76 Адрес: г.Лыткарино, </a:t>
            </a:r>
            <a:r>
              <a:rPr lang="ru" sz="1200" b="1" dirty="0" smtClean="0">
                <a:latin typeface="Times New Roman"/>
              </a:rPr>
              <a:t> ПК СА «Колхоз им Ленина» (промзона Тураево у стр</a:t>
            </a:r>
            <a:r>
              <a:rPr lang="ru" sz="1200" b="1" dirty="0">
                <a:latin typeface="Times New Roman"/>
              </a:rPr>
              <a:t>. </a:t>
            </a:r>
            <a:r>
              <a:rPr lang="ru" sz="1200" b="1" dirty="0" smtClean="0">
                <a:latin typeface="Times New Roman"/>
              </a:rPr>
              <a:t>39)</a:t>
            </a:r>
            <a:endParaRPr lang="ru" sz="1200" b="1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232" y="6489192"/>
            <a:ext cx="8915400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40"/>
              </a:lnSpc>
            </a:pPr>
            <a:endParaRPr lang="en-US" sz="400" i="1" cap="small" dirty="0">
              <a:latin typeface="Times New Roman"/>
            </a:endParaRP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</a:t>
            </a:r>
          </a:p>
          <a:p>
            <a:pPr indent="0">
              <a:lnSpc>
                <a:spcPts val="1512"/>
              </a:lnSpc>
            </a:pPr>
            <a:r>
              <a:rPr lang="ru" sz="1300" dirty="0">
                <a:latin typeface="Times New Roman"/>
              </a:rPr>
              <a:t>альбоме со схемой размещения рекламной конструкции.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43984" y="1664208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09344" y="5660136"/>
            <a:ext cx="4011168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330"/>
              </a:lnSpc>
            </a:pPr>
            <a:r>
              <a:rPr lang="ru" sz="1200" b="1" dirty="0">
                <a:latin typeface="Times New Roman"/>
              </a:rPr>
              <a:t>№ </a:t>
            </a:r>
            <a:r>
              <a:rPr lang="ru" sz="1200" b="1" dirty="0" smtClean="0">
                <a:latin typeface="Times New Roman"/>
              </a:rPr>
              <a:t>77    </a:t>
            </a:r>
            <a:r>
              <a:rPr lang="ru" sz="1200" b="1" dirty="0">
                <a:latin typeface="Times New Roman"/>
              </a:rPr>
              <a:t>Адрес: г. Лыткарино, </a:t>
            </a:r>
            <a:r>
              <a:rPr lang="ru" sz="1200" b="1" dirty="0" smtClean="0">
                <a:latin typeface="Times New Roman"/>
              </a:rPr>
              <a:t>ст. Заводская, кв-л 3А, у стр.4</a:t>
            </a:r>
            <a:endParaRPr lang="ru" sz="1200" b="1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 dirty="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9802" y="701861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522" y="1906042"/>
            <a:ext cx="2520280" cy="35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0512" y="1828800"/>
            <a:ext cx="2947416" cy="380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8112" y="1834896"/>
            <a:ext cx="2974848" cy="37947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5786" y="1546002"/>
            <a:ext cx="1783080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7514" y="5722466"/>
            <a:ext cx="3782568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20 Адрес: г. Лыткарино, пр-д Горбачева у д. №2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3704" y="1886712"/>
            <a:ext cx="6513576" cy="36240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3984" y="1664208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7554" y="5650458"/>
            <a:ext cx="7159752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</a:t>
            </a:r>
            <a:r>
              <a:rPr lang="ru" sz="1200" b="1" dirty="0" smtClean="0">
                <a:latin typeface="Times New Roman"/>
              </a:rPr>
              <a:t>21</a:t>
            </a:r>
            <a:r>
              <a:rPr lang="ru" sz="1200" b="1" dirty="0">
                <a:latin typeface="Times New Roman"/>
              </a:rPr>
              <a:t> </a:t>
            </a:r>
            <a:r>
              <a:rPr lang="ru" sz="1200" b="1" dirty="0" smtClean="0">
                <a:latin typeface="Times New Roman"/>
              </a:rPr>
              <a:t> Адрес</a:t>
            </a:r>
            <a:r>
              <a:rPr lang="ru" sz="1200" b="1" dirty="0">
                <a:latin typeface="Times New Roman"/>
              </a:rPr>
              <a:t>: г.Лыткарино, мкр.5, квартал 1, у д. №11 на пересечении ул.Песчаная и ул.Первомайская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4728" y="1853184"/>
            <a:ext cx="2852928" cy="3733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6064" y="1859280"/>
            <a:ext cx="2822448" cy="37368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9802" y="1546002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3538" y="5650458"/>
            <a:ext cx="3767328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</a:t>
            </a:r>
            <a:r>
              <a:rPr lang="ru" sz="1200" b="1" dirty="0" smtClean="0">
                <a:latin typeface="Times New Roman"/>
              </a:rPr>
              <a:t>22</a:t>
            </a:r>
            <a:r>
              <a:rPr lang="ru" sz="1200" b="1" dirty="0">
                <a:latin typeface="Times New Roman"/>
              </a:rPr>
              <a:t> </a:t>
            </a:r>
            <a:r>
              <a:rPr lang="ru" sz="1200" b="1" dirty="0" smtClean="0">
                <a:latin typeface="Times New Roman"/>
              </a:rPr>
              <a:t>Адрес</a:t>
            </a:r>
            <a:r>
              <a:rPr lang="ru" sz="1200" b="1" dirty="0">
                <a:latin typeface="Times New Roman"/>
              </a:rPr>
              <a:t>: г. Лыткарино, ул. Песчаная, у д.№7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874" y="1906042"/>
            <a:ext cx="2780731" cy="369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440" y="1906042"/>
            <a:ext cx="2779085" cy="371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21770" y="1618010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1530" y="5722466"/>
            <a:ext cx="3764280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23 Адрес: г. Лыткарино, ул. Советская, у д.№14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8632" y="1886712"/>
            <a:ext cx="2905226" cy="38569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4832" y="1886712"/>
            <a:ext cx="2843784" cy="3755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9802" y="1618010"/>
            <a:ext cx="1819656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3538" y="5794474"/>
            <a:ext cx="3294888" cy="1371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24 Адрес: г. Лыткарино, ул. Ленина, у д.№1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888" y="1883664"/>
            <a:ext cx="2837688" cy="3782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912" y="1883664"/>
            <a:ext cx="2807208" cy="3779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9802" y="1618010"/>
            <a:ext cx="181965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Форма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7554" y="5794474"/>
            <a:ext cx="3983736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200" b="1" dirty="0">
                <a:latin typeface="Times New Roman"/>
              </a:rPr>
              <a:t>№ 25    Адрес: г. Лыткарино, ул. Спортивная, у д.№13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303264"/>
            <a:ext cx="9726168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* Номер места установки и эксплуатации рекламной конструкции, соответствующий номеру адресной программы и номеру в альбоме со</a:t>
            </a:r>
          </a:p>
          <a:p>
            <a:pPr indent="0">
              <a:lnSpc>
                <a:spcPts val="1488"/>
              </a:lnSpc>
            </a:pPr>
            <a:r>
              <a:rPr lang="ru" sz="1300">
                <a:latin typeface="Times New Roman"/>
              </a:rPr>
              <a:t>схемой размещения рекламной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874" y="70186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1490</Words>
  <Application>Microsoft Office PowerPoint</Application>
  <PresentationFormat>Произвольный</PresentationFormat>
  <Paragraphs>177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isogd2</dc:creator>
  <cp:lastModifiedBy>isogd2</cp:lastModifiedBy>
  <cp:revision>16</cp:revision>
  <dcterms:modified xsi:type="dcterms:W3CDTF">2020-04-08T12:50:24Z</dcterms:modified>
</cp:coreProperties>
</file>